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2D26"/>
    <a:srgbClr val="D0112B"/>
    <a:srgbClr val="FF6600"/>
    <a:srgbClr val="F5B88F"/>
    <a:srgbClr val="F4AF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9BD90-DE12-458C-AE08-94F4AB9F55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7C43B0-FDA4-4671-8A63-81BD44339E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89D29-BD1F-475C-98A9-BCEDF5341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4C364-A14D-4872-A08A-32094D9D6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B63BF-9D2B-483E-811B-BA25DD4D1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821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DBE95-5892-4147-A7B1-18F9CFAF0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A15710-B182-48E9-BBB6-E86654D772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82DED-CD6D-4D14-BD28-EF232DBB4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76BE8-BB6F-4BD4-8A34-751BFFCC3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22B01-2D33-4E2E-BA46-9C2605CC6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25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E3F14A-354C-4596-BB0A-EB7C2CC533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AD0C52-6A15-4852-A2B8-ACFE15028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28249-B457-499A-8C32-2C5606D3C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B9D2A-F139-48F3-BD00-17855973C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BB186-9515-4D05-9A1D-49D675B51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204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0D792-194E-4116-8B04-8A2BB4031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F771D-9E10-4002-8FF2-70C999AF8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B7629-5E8C-4CF6-8753-1E558B95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D6989-877B-421B-9711-EF87703AA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555BA-6D7C-46A5-B703-16EFEEDC6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93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AEE70-F5D6-433F-9D2E-4335A3E9B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9C2ED6-2E31-4253-A643-2E92F1EBB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295DC-D311-48AB-9AFF-D8C34625E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C9B11-BE08-4431-A08C-E7E792225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327CF-09E6-4364-808C-2FC2A025E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611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58B33-0A9B-488F-8B15-75006A5E0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D2FF8-A033-4996-904E-4982653038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83CC88-E6C6-44A4-A77B-7042CB52A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0266A5-1632-4775-B031-9502CC201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836CF-71BE-43C2-84DE-DDCB847F5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2257D-05B8-4808-B785-67537215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805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F160C-A768-40CA-B14C-9A601EEC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CA394F-05E6-4BC7-B77A-8AAEC283D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C6EFF8-DF7C-413C-8B32-09EC54817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E59BAC-1815-4FE8-90CE-A0FFC43331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049581-9A17-4B54-96BC-5C9CBE5599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D161DB-78D3-43A5-9B40-D9994FC94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E99C26-3309-434A-929F-826937325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9F6D60-5183-4A17-A4C1-3AC2A802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329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3226D-FF91-4DFD-8C2F-442786AA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A8E43A-FF34-4EF8-AAF1-F0A117690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93203D-0655-4B52-86FE-B809C7CAF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18D956-49A9-41BD-B768-74BC2BD3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839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BDE1AA-2BCB-40AA-8567-2BE3FE588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D5526B-F03C-483F-8C33-B5B2EA2F9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D28192-C158-419E-858F-DFB3EF76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64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EAE59-67A8-477B-AA48-D1D54A03D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BD4AA-CF2D-4A5C-AD8F-D57B95C41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169A27-2295-45B1-A1E5-42757AE455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B5EAD-0BBE-4DAB-A2E7-DBA7163BA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EEC8B-95E6-46FE-817B-8879BF5A9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2032F-BFF7-4C09-B289-D50EDCEE4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948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0BA61-FF27-4CBF-A2DE-99640B53C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65A23C-79E7-447A-8238-1C1F09328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E10E7F-276C-4578-829D-D9082CD3C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EECA1-546E-4AD6-BDBE-5D03CC744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C5F60-27E1-4081-B152-37F006D62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25D617-ECFA-4E36-95E7-DAA498009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09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0466F7-C279-4396-9B30-1D9A26E3F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EB3C7-6059-4C8C-8665-C310EC2CCB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1C1B9-A783-4CB5-B1E8-30722F5425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D5F1D-0B3D-47F2-B2DC-DBCB4A2892CD}" type="datetimeFigureOut">
              <a:rPr lang="en-US" smtClean="0"/>
              <a:t>4/16/2018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5A2CB-15C3-4FA2-9D40-F4E62E9E36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26B3A-BC85-4A62-8052-79961CFB9C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8978A-3282-476D-9705-5496F7E48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394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>
            <a:extLst>
              <a:ext uri="{FF2B5EF4-FFF2-40B4-BE49-F238E27FC236}">
                <a16:creationId xmlns:a16="http://schemas.microsoft.com/office/drawing/2014/main" id="{D79C88E2-0711-40FF-99DC-7E5699664B9F}"/>
              </a:ext>
            </a:extLst>
          </p:cNvPr>
          <p:cNvSpPr txBox="1"/>
          <p:nvPr/>
        </p:nvSpPr>
        <p:spPr>
          <a:xfrm>
            <a:off x="2152650" y="1832849"/>
            <a:ext cx="74104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ln w="38100">
                  <a:solidFill>
                    <a:schemeClr val="tx1">
                      <a:alpha val="50000"/>
                    </a:schemeClr>
                  </a:solidFill>
                </a:ln>
                <a:gradFill>
                  <a:gsLst>
                    <a:gs pos="0">
                      <a:schemeClr val="accent3">
                        <a:lumMod val="89000"/>
                        <a:alpha val="50000"/>
                      </a:schemeClr>
                    </a:gs>
                    <a:gs pos="23000">
                      <a:schemeClr val="accent3">
                        <a:lumMod val="89000"/>
                        <a:alpha val="50000"/>
                      </a:schemeClr>
                    </a:gs>
                    <a:gs pos="69000">
                      <a:schemeClr val="accent3">
                        <a:lumMod val="75000"/>
                        <a:alpha val="50000"/>
                      </a:schemeClr>
                    </a:gs>
                    <a:gs pos="97000">
                      <a:schemeClr val="tx1">
                        <a:alpha val="5000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  <a:latin typeface="Metal Gear" panose="02000000000000000000" pitchFamily="2" charset="0"/>
              </a:rPr>
              <a:t>M </a:t>
            </a:r>
            <a:r>
              <a:rPr lang="en-US" sz="13800" dirty="0" err="1">
                <a:ln w="38100">
                  <a:solidFill>
                    <a:schemeClr val="tx1">
                      <a:alpha val="50000"/>
                    </a:schemeClr>
                  </a:solidFill>
                </a:ln>
                <a:gradFill>
                  <a:gsLst>
                    <a:gs pos="0">
                      <a:schemeClr val="accent3">
                        <a:lumMod val="89000"/>
                        <a:alpha val="50000"/>
                      </a:schemeClr>
                    </a:gs>
                    <a:gs pos="23000">
                      <a:schemeClr val="accent3">
                        <a:lumMod val="89000"/>
                        <a:alpha val="50000"/>
                      </a:schemeClr>
                    </a:gs>
                    <a:gs pos="69000">
                      <a:schemeClr val="accent3">
                        <a:lumMod val="75000"/>
                        <a:alpha val="50000"/>
                      </a:schemeClr>
                    </a:gs>
                    <a:gs pos="97000">
                      <a:schemeClr val="tx1">
                        <a:alpha val="50000"/>
                      </a:schemeClr>
                    </a:gs>
                  </a:gsLst>
                  <a:path path="circle">
                    <a:fillToRect l="50000" t="50000" r="50000" b="50000"/>
                  </a:path>
                </a:gradFill>
                <a:latin typeface="Metal Gear" panose="02000000000000000000" pitchFamily="2" charset="0"/>
              </a:rPr>
              <a:t>M</a:t>
            </a:r>
            <a:endParaRPr lang="en-US" sz="13800" dirty="0">
              <a:ln w="38100">
                <a:solidFill>
                  <a:schemeClr val="tx1">
                    <a:alpha val="50000"/>
                  </a:schemeClr>
                </a:solidFill>
              </a:ln>
              <a:gradFill>
                <a:gsLst>
                  <a:gs pos="0">
                    <a:schemeClr val="accent3">
                      <a:lumMod val="89000"/>
                      <a:alpha val="50000"/>
                    </a:schemeClr>
                  </a:gs>
                  <a:gs pos="23000">
                    <a:schemeClr val="accent3">
                      <a:lumMod val="89000"/>
                      <a:alpha val="50000"/>
                    </a:schemeClr>
                  </a:gs>
                  <a:gs pos="69000">
                    <a:schemeClr val="accent3">
                      <a:lumMod val="75000"/>
                      <a:alpha val="50000"/>
                    </a:schemeClr>
                  </a:gs>
                  <a:gs pos="97000">
                    <a:schemeClr val="tx1">
                      <a:alpha val="50000"/>
                    </a:schemeClr>
                  </a:gs>
                </a:gsLst>
                <a:path path="circle">
                  <a:fillToRect l="50000" t="50000" r="50000" b="50000"/>
                </a:path>
              </a:gradFill>
              <a:latin typeface="Metal Gear" panose="02000000000000000000" pitchFamily="2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297125A-FAD2-4909-9E38-20440E434A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bright="84000" contras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708" r="16469"/>
          <a:stretch/>
        </p:blipFill>
        <p:spPr>
          <a:xfrm>
            <a:off x="2219325" y="67219"/>
            <a:ext cx="7296150" cy="67235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63500">
            <a:solidFill>
              <a:schemeClr val="tx1"/>
            </a:solidFill>
          </a:ln>
          <a:effectLst/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A192D31-93BB-4B77-AB46-E8F4A9956E5E}"/>
              </a:ext>
            </a:extLst>
          </p:cNvPr>
          <p:cNvCxnSpPr>
            <a:cxnSpLocks/>
          </p:cNvCxnSpPr>
          <p:nvPr/>
        </p:nvCxnSpPr>
        <p:spPr>
          <a:xfrm>
            <a:off x="5908276" y="1100703"/>
            <a:ext cx="0" cy="3305957"/>
          </a:xfrm>
          <a:prstGeom prst="line">
            <a:avLst/>
          </a:prstGeom>
          <a:ln w="215900"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accent3">
                    <a:lumMod val="75000"/>
                  </a:schemeClr>
                </a:gs>
                <a:gs pos="9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  <a:effectLst>
            <a:glow rad="889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5A362A-3470-40EB-BE48-071B6EA194EA}"/>
              </a:ext>
            </a:extLst>
          </p:cNvPr>
          <p:cNvCxnSpPr>
            <a:cxnSpLocks/>
            <a:stCxn id="8" idx="3"/>
            <a:endCxn id="12" idx="2"/>
          </p:cNvCxnSpPr>
          <p:nvPr/>
        </p:nvCxnSpPr>
        <p:spPr>
          <a:xfrm>
            <a:off x="4685716" y="1100703"/>
            <a:ext cx="2326919" cy="0"/>
          </a:xfrm>
          <a:prstGeom prst="line">
            <a:avLst/>
          </a:prstGeom>
          <a:ln w="215900"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accent3">
                    <a:lumMod val="75000"/>
                  </a:schemeClr>
                </a:gs>
                <a:gs pos="9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  <a:effectLst>
            <a:glow rad="889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C4A36F4A-133B-4F30-A3D0-D1E723DD6C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4"/>
          <a:stretch/>
        </p:blipFill>
        <p:spPr>
          <a:xfrm>
            <a:off x="4623919" y="2009216"/>
            <a:ext cx="862479" cy="222155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4F77353-4384-4803-9DFB-6C2EA131DED2}"/>
              </a:ext>
            </a:extLst>
          </p:cNvPr>
          <p:cNvSpPr/>
          <p:nvPr/>
        </p:nvSpPr>
        <p:spPr>
          <a:xfrm>
            <a:off x="3039129" y="277410"/>
            <a:ext cx="1646586" cy="164658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38100"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accent3">
                    <a:lumMod val="75000"/>
                  </a:schemeClr>
                </a:gs>
                <a:gs pos="97000">
                  <a:schemeClr val="tx1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75DC1C9-CB02-4EFB-8BC1-EEEEEDEEE4CD}"/>
              </a:ext>
            </a:extLst>
          </p:cNvPr>
          <p:cNvSpPr/>
          <p:nvPr/>
        </p:nvSpPr>
        <p:spPr>
          <a:xfrm>
            <a:off x="7012635" y="277410"/>
            <a:ext cx="1646586" cy="1646586"/>
          </a:xfrm>
          <a:prstGeom prst="ellipse">
            <a:avLst/>
          </a:prstGeom>
          <a:gradFill flip="none" rotWithShape="1">
            <a:gsLst>
              <a:gs pos="0">
                <a:srgbClr val="F5B88F"/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38100"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tx1"/>
                </a:gs>
                <a:gs pos="97000">
                  <a:schemeClr val="tx1">
                    <a:lumMod val="50000"/>
                    <a:lumOff val="5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E7E2170-B7B3-42F5-9A48-152B8A9DED3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FF66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64"/>
          <a:stretch/>
        </p:blipFill>
        <p:spPr>
          <a:xfrm rot="10800000">
            <a:off x="6337719" y="2009216"/>
            <a:ext cx="882948" cy="2274282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B0CD0D3-8AAF-49F6-AC79-D362B749CECD}"/>
              </a:ext>
            </a:extLst>
          </p:cNvPr>
          <p:cNvCxnSpPr>
            <a:cxnSpLocks/>
          </p:cNvCxnSpPr>
          <p:nvPr/>
        </p:nvCxnSpPr>
        <p:spPr>
          <a:xfrm>
            <a:off x="3146813" y="4578180"/>
            <a:ext cx="0" cy="471678"/>
          </a:xfrm>
          <a:prstGeom prst="line">
            <a:avLst/>
          </a:prstGeom>
          <a:ln w="215900"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accent3">
                    <a:lumMod val="75000"/>
                  </a:schemeClr>
                </a:gs>
                <a:gs pos="9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  <a:effectLst>
            <a:glow rad="889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8208ED8-6A92-4206-B9B1-FD6F495FA4EE}"/>
              </a:ext>
            </a:extLst>
          </p:cNvPr>
          <p:cNvCxnSpPr>
            <a:cxnSpLocks/>
          </p:cNvCxnSpPr>
          <p:nvPr/>
        </p:nvCxnSpPr>
        <p:spPr>
          <a:xfrm>
            <a:off x="5908276" y="4578180"/>
            <a:ext cx="0" cy="471678"/>
          </a:xfrm>
          <a:prstGeom prst="line">
            <a:avLst/>
          </a:prstGeom>
          <a:ln w="215900"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accent3">
                    <a:lumMod val="75000"/>
                  </a:schemeClr>
                </a:gs>
                <a:gs pos="9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  <a:effectLst>
            <a:glow rad="889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CBB1788-5C4D-47A8-A4D6-29A1F7677967}"/>
              </a:ext>
            </a:extLst>
          </p:cNvPr>
          <p:cNvCxnSpPr>
            <a:cxnSpLocks/>
          </p:cNvCxnSpPr>
          <p:nvPr/>
        </p:nvCxnSpPr>
        <p:spPr>
          <a:xfrm>
            <a:off x="8549675" y="4578180"/>
            <a:ext cx="0" cy="471678"/>
          </a:xfrm>
          <a:prstGeom prst="line">
            <a:avLst/>
          </a:prstGeom>
          <a:ln w="215900"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accent3">
                    <a:lumMod val="75000"/>
                  </a:schemeClr>
                </a:gs>
                <a:gs pos="9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  <a:effectLst>
            <a:glow rad="889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8CE7DDB-0346-43A8-8986-F5DB040322C8}"/>
              </a:ext>
            </a:extLst>
          </p:cNvPr>
          <p:cNvCxnSpPr>
            <a:cxnSpLocks/>
          </p:cNvCxnSpPr>
          <p:nvPr/>
        </p:nvCxnSpPr>
        <p:spPr>
          <a:xfrm flipH="1">
            <a:off x="3039129" y="4500996"/>
            <a:ext cx="5620091" cy="0"/>
          </a:xfrm>
          <a:prstGeom prst="line">
            <a:avLst/>
          </a:prstGeom>
          <a:ln w="215900"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accent3">
                    <a:lumMod val="75000"/>
                  </a:schemeClr>
                </a:gs>
                <a:gs pos="97000">
                  <a:schemeClr val="accent3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  <a:effectLst>
            <a:glow rad="88900">
              <a:schemeClr val="tx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97E98008-06F0-455B-9419-B860FD73E6DF}"/>
              </a:ext>
            </a:extLst>
          </p:cNvPr>
          <p:cNvSpPr/>
          <p:nvPr/>
        </p:nvSpPr>
        <p:spPr>
          <a:xfrm>
            <a:off x="5084982" y="4951314"/>
            <a:ext cx="1646586" cy="164658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38100"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accent3">
                    <a:lumMod val="75000"/>
                  </a:schemeClr>
                </a:gs>
                <a:gs pos="97000">
                  <a:schemeClr val="tx1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F2A11B3-3A0E-4842-AAA5-3F0E8EC763BB}"/>
              </a:ext>
            </a:extLst>
          </p:cNvPr>
          <p:cNvSpPr/>
          <p:nvPr/>
        </p:nvSpPr>
        <p:spPr>
          <a:xfrm>
            <a:off x="2323520" y="4951314"/>
            <a:ext cx="1646586" cy="1646586"/>
          </a:xfrm>
          <a:prstGeom prst="ellipse">
            <a:avLst/>
          </a:prstGeom>
          <a:gradFill flip="none" rotWithShape="1">
            <a:gsLst>
              <a:gs pos="0">
                <a:srgbClr val="F5B88F"/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38100"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tx1"/>
                </a:gs>
                <a:gs pos="97000">
                  <a:schemeClr val="tx1">
                    <a:lumMod val="50000"/>
                    <a:lumOff val="5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829B599-7CEA-4283-92FE-98297F7DE99D}"/>
              </a:ext>
            </a:extLst>
          </p:cNvPr>
          <p:cNvSpPr/>
          <p:nvPr/>
        </p:nvSpPr>
        <p:spPr>
          <a:xfrm>
            <a:off x="7726382" y="4951314"/>
            <a:ext cx="1646586" cy="1646586"/>
          </a:xfrm>
          <a:prstGeom prst="ellipse">
            <a:avLst/>
          </a:prstGeom>
          <a:gradFill flip="none" rotWithShape="1">
            <a:gsLst>
              <a:gs pos="0">
                <a:srgbClr val="F5B88F"/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38100">
            <a:gradFill flip="none" rotWithShape="1">
              <a:gsLst>
                <a:gs pos="0">
                  <a:schemeClr val="accent3">
                    <a:lumMod val="89000"/>
                  </a:schemeClr>
                </a:gs>
                <a:gs pos="23000">
                  <a:schemeClr val="accent3">
                    <a:lumMod val="89000"/>
                  </a:schemeClr>
                </a:gs>
                <a:gs pos="69000">
                  <a:schemeClr val="tx1"/>
                </a:gs>
                <a:gs pos="97000">
                  <a:schemeClr val="tx1">
                    <a:lumMod val="50000"/>
                    <a:lumOff val="5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320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50C8894-F9BE-4C1E-8375-76640D56EE9A}"/>
              </a:ext>
            </a:extLst>
          </p:cNvPr>
          <p:cNvGrpSpPr/>
          <p:nvPr/>
        </p:nvGrpSpPr>
        <p:grpSpPr>
          <a:xfrm>
            <a:off x="2009774" y="67219"/>
            <a:ext cx="7772377" cy="6723561"/>
            <a:chOff x="2009774" y="67219"/>
            <a:chExt cx="7772377" cy="6723561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297125A-FAD2-4909-9E38-20440E434A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25000"/>
                      </a14:imgEffect>
                      <a14:imgEffect>
                        <a14:brightnessContrast bright="84000" contrast="-6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08" r="16469"/>
            <a:stretch/>
          </p:blipFill>
          <p:spPr>
            <a:xfrm>
              <a:off x="2219325" y="67219"/>
              <a:ext cx="7296150" cy="6723561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 w="63500">
              <a:solidFill>
                <a:schemeClr val="tx1"/>
              </a:solidFill>
            </a:ln>
            <a:effectLst/>
          </p:spPr>
        </p:pic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9C33D6B-D0BA-417E-A3C5-5A82A85A2F1D}"/>
                </a:ext>
              </a:extLst>
            </p:cNvPr>
            <p:cNvSpPr/>
            <p:nvPr/>
          </p:nvSpPr>
          <p:spPr>
            <a:xfrm>
              <a:off x="2219325" y="67219"/>
              <a:ext cx="7296150" cy="6723561"/>
            </a:xfrm>
            <a:prstGeom prst="roundRect">
              <a:avLst>
                <a:gd name="adj" fmla="val 8320"/>
              </a:avLst>
            </a:prstGeom>
            <a:blipFill dpi="0" rotWithShape="1">
              <a:blip r:embed="rId4">
                <a:alphaModFix amt="40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 contrast="40000"/>
                        </a14:imgEffect>
                      </a14:imgLayer>
                    </a14:imgProps>
                  </a:ext>
                </a:extLst>
              </a:blip>
              <a:srcRect/>
              <a:tile tx="0" ty="0" sx="65000" sy="65000" flip="none" algn="t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79C88E2-0711-40FF-99DC-7E5699664B9F}"/>
                </a:ext>
              </a:extLst>
            </p:cNvPr>
            <p:cNvSpPr txBox="1"/>
            <p:nvPr/>
          </p:nvSpPr>
          <p:spPr>
            <a:xfrm>
              <a:off x="2009774" y="262924"/>
              <a:ext cx="777237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>
                  <a:ln w="38100">
                    <a:solidFill>
                      <a:schemeClr val="tx1"/>
                    </a:solidFill>
                  </a:ln>
                  <a:gradFill flip="none" rotWithShape="1">
                    <a:gsLst>
                      <a:gs pos="0">
                        <a:schemeClr val="accent4">
                          <a:lumMod val="67000"/>
                        </a:schemeClr>
                      </a:gs>
                      <a:gs pos="48000">
                        <a:schemeClr val="accent4">
                          <a:lumMod val="97000"/>
                          <a:lumOff val="3000"/>
                        </a:schemeClr>
                      </a:gs>
                      <a:gs pos="100000">
                        <a:schemeClr val="accent4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effectLst>
                    <a:glow rad="127000">
                      <a:srgbClr val="FFFF00"/>
                    </a:glow>
                  </a:effectLst>
                  <a:latin typeface="Metal Gear" panose="02000000000000000000" pitchFamily="2" charset="0"/>
                </a:rPr>
                <a:t>M</a:t>
              </a:r>
              <a:r>
                <a:rPr lang="en-US" dirty="0">
                  <a:ln w="38100">
                    <a:solidFill>
                      <a:schemeClr val="tx1"/>
                    </a:solidFill>
                  </a:ln>
                  <a:gradFill flip="none" rotWithShape="1">
                    <a:gsLst>
                      <a:gs pos="0">
                        <a:schemeClr val="accent4">
                          <a:lumMod val="67000"/>
                        </a:schemeClr>
                      </a:gs>
                      <a:gs pos="48000">
                        <a:schemeClr val="accent4">
                          <a:lumMod val="97000"/>
                          <a:lumOff val="3000"/>
                        </a:schemeClr>
                      </a:gs>
                      <a:gs pos="100000">
                        <a:schemeClr val="accent4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effectLst>
                    <a:glow rad="127000">
                      <a:srgbClr val="FFFF00"/>
                    </a:glow>
                  </a:effectLst>
                  <a:latin typeface="Metal Gear" panose="02000000000000000000" pitchFamily="2" charset="0"/>
                </a:rPr>
                <a:t> </a:t>
              </a:r>
              <a:r>
                <a:rPr lang="en-US" sz="5400" dirty="0">
                  <a:ln w="38100">
                    <a:solidFill>
                      <a:schemeClr val="tx1"/>
                    </a:solidFill>
                  </a:ln>
                  <a:gradFill flip="none" rotWithShape="1">
                    <a:gsLst>
                      <a:gs pos="0">
                        <a:schemeClr val="accent4">
                          <a:lumMod val="67000"/>
                        </a:schemeClr>
                      </a:gs>
                      <a:gs pos="48000">
                        <a:schemeClr val="accent4">
                          <a:lumMod val="97000"/>
                          <a:lumOff val="3000"/>
                        </a:schemeClr>
                      </a:gs>
                      <a:gs pos="100000">
                        <a:schemeClr val="accent4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effectLst>
                    <a:glow rad="127000">
                      <a:srgbClr val="FFFF00"/>
                    </a:glow>
                  </a:effectLst>
                  <a:latin typeface="Metal Gear" panose="02000000000000000000" pitchFamily="2" charset="0"/>
                </a:rPr>
                <a:t>ATE M</a:t>
              </a:r>
              <a:r>
                <a:rPr lang="en-US" dirty="0">
                  <a:ln w="38100">
                    <a:solidFill>
                      <a:schemeClr val="tx1"/>
                    </a:solidFill>
                  </a:ln>
                  <a:gradFill flip="none" rotWithShape="1">
                    <a:gsLst>
                      <a:gs pos="0">
                        <a:schemeClr val="accent4">
                          <a:lumMod val="67000"/>
                        </a:schemeClr>
                      </a:gs>
                      <a:gs pos="48000">
                        <a:schemeClr val="accent4">
                          <a:lumMod val="97000"/>
                          <a:lumOff val="3000"/>
                        </a:schemeClr>
                      </a:gs>
                      <a:gs pos="100000">
                        <a:schemeClr val="accent4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effectLst>
                    <a:glow rad="127000">
                      <a:srgbClr val="FFFF00"/>
                    </a:glow>
                  </a:effectLst>
                  <a:latin typeface="Metal Gear" panose="02000000000000000000" pitchFamily="2" charset="0"/>
                </a:rPr>
                <a:t> </a:t>
              </a:r>
              <a:r>
                <a:rPr lang="en-US" sz="5400" dirty="0">
                  <a:ln w="38100">
                    <a:solidFill>
                      <a:schemeClr val="tx1"/>
                    </a:solidFill>
                  </a:ln>
                  <a:gradFill flip="none" rotWithShape="1">
                    <a:gsLst>
                      <a:gs pos="0">
                        <a:schemeClr val="accent4">
                          <a:lumMod val="67000"/>
                        </a:schemeClr>
                      </a:gs>
                      <a:gs pos="48000">
                        <a:schemeClr val="accent4">
                          <a:lumMod val="97000"/>
                          <a:lumOff val="3000"/>
                        </a:schemeClr>
                      </a:gs>
                      <a:gs pos="100000">
                        <a:schemeClr val="accent4">
                          <a:lumMod val="60000"/>
                          <a:lumOff val="40000"/>
                        </a:schemeClr>
                      </a:gs>
                    </a:gsLst>
                    <a:lin ang="16200000" scaled="1"/>
                    <a:tileRect/>
                  </a:gradFill>
                  <a:effectLst>
                    <a:glow rad="127000">
                      <a:srgbClr val="FFFF00"/>
                    </a:glow>
                  </a:effectLst>
                  <a:latin typeface="Metal Gear" panose="02000000000000000000" pitchFamily="2" charset="0"/>
                </a:rPr>
                <a:t>ATCHER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A192D31-93BB-4B77-AB46-E8F4A9956E5E}"/>
                </a:ext>
              </a:extLst>
            </p:cNvPr>
            <p:cNvCxnSpPr>
              <a:cxnSpLocks/>
            </p:cNvCxnSpPr>
            <p:nvPr/>
          </p:nvCxnSpPr>
          <p:spPr>
            <a:xfrm>
              <a:off x="5916768" y="2124843"/>
              <a:ext cx="0" cy="2718690"/>
            </a:xfrm>
            <a:prstGeom prst="line">
              <a:avLst/>
            </a:prstGeom>
            <a:ln w="2159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accent3">
                      <a:lumMod val="75000"/>
                    </a:schemeClr>
                  </a:gs>
                  <a:gs pos="97000">
                    <a:schemeClr val="accent3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  <a:effectLst>
              <a:glow rad="889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95A362A-3470-40EB-BE48-071B6EA194EA}"/>
                </a:ext>
              </a:extLst>
            </p:cNvPr>
            <p:cNvCxnSpPr>
              <a:cxnSpLocks/>
              <a:stCxn id="8" idx="3"/>
              <a:endCxn id="12" idx="2"/>
            </p:cNvCxnSpPr>
            <p:nvPr/>
          </p:nvCxnSpPr>
          <p:spPr>
            <a:xfrm>
              <a:off x="4911382" y="2124843"/>
              <a:ext cx="1913568" cy="0"/>
            </a:xfrm>
            <a:prstGeom prst="line">
              <a:avLst/>
            </a:prstGeom>
            <a:ln w="2159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accent3">
                      <a:lumMod val="75000"/>
                    </a:schemeClr>
                  </a:gs>
                  <a:gs pos="97000">
                    <a:schemeClr val="accent3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  <a:effectLst>
              <a:glow rad="889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4F77353-4384-4803-9DFB-6C2EA131DED2}"/>
                </a:ext>
              </a:extLst>
            </p:cNvPr>
            <p:cNvSpPr/>
            <p:nvPr/>
          </p:nvSpPr>
          <p:spPr>
            <a:xfrm>
              <a:off x="3557293" y="1447799"/>
              <a:ext cx="1354088" cy="135408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 w="381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accent3">
                      <a:lumMod val="75000"/>
                    </a:schemeClr>
                  </a:gs>
                  <a:gs pos="97000">
                    <a:schemeClr val="tx1"/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75DC1C9-CB02-4EFB-8BC1-EEEEEDEEE4CD}"/>
                </a:ext>
              </a:extLst>
            </p:cNvPr>
            <p:cNvSpPr/>
            <p:nvPr/>
          </p:nvSpPr>
          <p:spPr>
            <a:xfrm>
              <a:off x="6824950" y="1447799"/>
              <a:ext cx="1354088" cy="1354088"/>
            </a:xfrm>
            <a:prstGeom prst="ellipse">
              <a:avLst/>
            </a:prstGeom>
            <a:gradFill flip="none" rotWithShape="1">
              <a:gsLst>
                <a:gs pos="0">
                  <a:srgbClr val="F5B88F"/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 w="381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tx1"/>
                  </a:gs>
                  <a:gs pos="97000">
                    <a:schemeClr val="tx1">
                      <a:lumMod val="50000"/>
                      <a:lumOff val="50000"/>
                    </a:schemeClr>
                  </a:gs>
                </a:gsLst>
                <a:path path="circle">
                  <a:fillToRect t="100000" r="100000"/>
                </a:path>
                <a:tileRect l="-100000" b="-10000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B0CD0D3-8AAF-49F6-AC79-D362B749CECD}"/>
                </a:ext>
              </a:extLst>
            </p:cNvPr>
            <p:cNvCxnSpPr>
              <a:cxnSpLocks/>
            </p:cNvCxnSpPr>
            <p:nvPr/>
          </p:nvCxnSpPr>
          <p:spPr>
            <a:xfrm>
              <a:off x="3664898" y="4984585"/>
              <a:ext cx="0" cy="387890"/>
            </a:xfrm>
            <a:prstGeom prst="line">
              <a:avLst/>
            </a:prstGeom>
            <a:ln w="2159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accent3">
                      <a:lumMod val="75000"/>
                    </a:schemeClr>
                  </a:gs>
                  <a:gs pos="97000">
                    <a:schemeClr val="accent3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  <a:effectLst>
              <a:glow rad="889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208ED8-6A92-4206-B9B1-FD6F495FA4EE}"/>
                </a:ext>
              </a:extLst>
            </p:cNvPr>
            <p:cNvCxnSpPr>
              <a:cxnSpLocks/>
            </p:cNvCxnSpPr>
            <p:nvPr/>
          </p:nvCxnSpPr>
          <p:spPr>
            <a:xfrm>
              <a:off x="5916768" y="4984585"/>
              <a:ext cx="0" cy="387890"/>
            </a:xfrm>
            <a:prstGeom prst="line">
              <a:avLst/>
            </a:prstGeom>
            <a:ln w="2159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accent3">
                      <a:lumMod val="75000"/>
                    </a:schemeClr>
                  </a:gs>
                  <a:gs pos="97000">
                    <a:schemeClr val="accent3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  <a:effectLst>
              <a:glow rad="889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CBB1788-5C4D-47A8-A4D6-29A1F7677967}"/>
                </a:ext>
              </a:extLst>
            </p:cNvPr>
            <p:cNvCxnSpPr>
              <a:cxnSpLocks/>
            </p:cNvCxnSpPr>
            <p:nvPr/>
          </p:nvCxnSpPr>
          <p:spPr>
            <a:xfrm>
              <a:off x="8060377" y="4984585"/>
              <a:ext cx="0" cy="387890"/>
            </a:xfrm>
            <a:prstGeom prst="line">
              <a:avLst/>
            </a:prstGeom>
            <a:ln w="2159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accent3">
                      <a:lumMod val="75000"/>
                    </a:schemeClr>
                  </a:gs>
                  <a:gs pos="97000">
                    <a:schemeClr val="accent3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  <a:effectLst>
              <a:glow rad="889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8CE7DDB-0346-43A8-8986-F5DB040322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57293" y="4921112"/>
              <a:ext cx="4621744" cy="0"/>
            </a:xfrm>
            <a:prstGeom prst="line">
              <a:avLst/>
            </a:prstGeom>
            <a:ln w="2159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accent3">
                      <a:lumMod val="75000"/>
                    </a:schemeClr>
                  </a:gs>
                  <a:gs pos="97000">
                    <a:schemeClr val="accent3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  <a:effectLst>
              <a:glow rad="88900">
                <a:schemeClr val="tx1"/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4366D12-77D7-4C95-B390-CBAFD7298B5C}"/>
                </a:ext>
              </a:extLst>
            </p:cNvPr>
            <p:cNvCxnSpPr>
              <a:cxnSpLocks/>
            </p:cNvCxnSpPr>
            <p:nvPr/>
          </p:nvCxnSpPr>
          <p:spPr>
            <a:xfrm>
              <a:off x="3664898" y="4984585"/>
              <a:ext cx="0" cy="387890"/>
            </a:xfrm>
            <a:prstGeom prst="line">
              <a:avLst/>
            </a:prstGeom>
            <a:ln w="2159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accent3">
                      <a:lumMod val="75000"/>
                    </a:schemeClr>
                  </a:gs>
                  <a:gs pos="97000">
                    <a:schemeClr val="accent3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6F2A11B3-3A0E-4842-AAA5-3F0E8EC763BB}"/>
                </a:ext>
              </a:extLst>
            </p:cNvPr>
            <p:cNvSpPr/>
            <p:nvPr/>
          </p:nvSpPr>
          <p:spPr>
            <a:xfrm>
              <a:off x="2968804" y="5291436"/>
              <a:ext cx="1354088" cy="1354088"/>
            </a:xfrm>
            <a:prstGeom prst="ellipse">
              <a:avLst/>
            </a:prstGeom>
            <a:gradFill flip="none" rotWithShape="1">
              <a:gsLst>
                <a:gs pos="0">
                  <a:srgbClr val="F5B88F"/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 w="381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tx1"/>
                  </a:gs>
                  <a:gs pos="97000">
                    <a:schemeClr val="tx1">
                      <a:lumMod val="50000"/>
                      <a:lumOff val="50000"/>
                    </a:schemeClr>
                  </a:gs>
                </a:gsLst>
                <a:path path="circle">
                  <a:fillToRect t="100000" r="100000"/>
                </a:path>
                <a:tileRect l="-100000" b="-10000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66172D1-31B8-43EE-A65B-A3A332406F6A}"/>
                </a:ext>
              </a:extLst>
            </p:cNvPr>
            <p:cNvCxnSpPr>
              <a:cxnSpLocks/>
            </p:cNvCxnSpPr>
            <p:nvPr/>
          </p:nvCxnSpPr>
          <p:spPr>
            <a:xfrm>
              <a:off x="8058150" y="4984585"/>
              <a:ext cx="0" cy="387890"/>
            </a:xfrm>
            <a:prstGeom prst="line">
              <a:avLst/>
            </a:prstGeom>
            <a:ln w="2159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accent3">
                      <a:lumMod val="75000"/>
                    </a:schemeClr>
                  </a:gs>
                  <a:gs pos="97000">
                    <a:schemeClr val="accent3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829B599-7CEA-4283-92FE-98297F7DE99D}"/>
                </a:ext>
              </a:extLst>
            </p:cNvPr>
            <p:cNvSpPr/>
            <p:nvPr/>
          </p:nvSpPr>
          <p:spPr>
            <a:xfrm>
              <a:off x="7411908" y="5291436"/>
              <a:ext cx="1354088" cy="1354088"/>
            </a:xfrm>
            <a:prstGeom prst="ellipse">
              <a:avLst/>
            </a:prstGeom>
            <a:gradFill flip="none" rotWithShape="1">
              <a:gsLst>
                <a:gs pos="0">
                  <a:srgbClr val="F5B88F"/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 w="381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tx1"/>
                  </a:gs>
                  <a:gs pos="97000">
                    <a:schemeClr val="tx1">
                      <a:lumMod val="50000"/>
                      <a:lumOff val="50000"/>
                    </a:schemeClr>
                  </a:gs>
                </a:gsLst>
                <a:path path="circle">
                  <a:fillToRect t="100000" r="100000"/>
                </a:path>
                <a:tileRect l="-100000" b="-100000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165AEC7-6352-48FE-A3FD-AA4C7096C9B1}"/>
                </a:ext>
              </a:extLst>
            </p:cNvPr>
            <p:cNvCxnSpPr>
              <a:cxnSpLocks/>
            </p:cNvCxnSpPr>
            <p:nvPr/>
          </p:nvCxnSpPr>
          <p:spPr>
            <a:xfrm>
              <a:off x="5916768" y="2228850"/>
              <a:ext cx="0" cy="3134100"/>
            </a:xfrm>
            <a:prstGeom prst="line">
              <a:avLst/>
            </a:prstGeom>
            <a:ln w="2159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accent3">
                      <a:lumMod val="75000"/>
                    </a:schemeClr>
                  </a:gs>
                  <a:gs pos="97000">
                    <a:schemeClr val="accent3">
                      <a:lumMod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7E98008-06F0-455B-9419-B860FD73E6DF}"/>
                </a:ext>
              </a:extLst>
            </p:cNvPr>
            <p:cNvSpPr/>
            <p:nvPr/>
          </p:nvSpPr>
          <p:spPr>
            <a:xfrm>
              <a:off x="5239723" y="5291436"/>
              <a:ext cx="1354088" cy="135408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 w="38100">
              <a:gradFill flip="none" rotWithShape="1">
                <a:gsLst>
                  <a:gs pos="0">
                    <a:schemeClr val="accent3">
                      <a:lumMod val="89000"/>
                    </a:schemeClr>
                  </a:gs>
                  <a:gs pos="23000">
                    <a:schemeClr val="accent3">
                      <a:lumMod val="89000"/>
                    </a:schemeClr>
                  </a:gs>
                  <a:gs pos="69000">
                    <a:schemeClr val="accent3">
                      <a:lumMod val="75000"/>
                    </a:schemeClr>
                  </a:gs>
                  <a:gs pos="97000">
                    <a:schemeClr val="tx1"/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8072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E4D965A-7745-4AB3-A388-CAE2809FA0BA}"/>
              </a:ext>
            </a:extLst>
          </p:cNvPr>
          <p:cNvSpPr/>
          <p:nvPr/>
        </p:nvSpPr>
        <p:spPr>
          <a:xfrm>
            <a:off x="491583" y="183936"/>
            <a:ext cx="3744936" cy="4508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700" dirty="0">
                <a:ln w="76200">
                  <a:solidFill>
                    <a:schemeClr val="tx1"/>
                  </a:solidFill>
                </a:ln>
                <a:gradFill flip="none" rotWithShape="1">
                  <a:gsLst>
                    <a:gs pos="0">
                      <a:schemeClr val="accent4">
                        <a:lumMod val="67000"/>
                      </a:schemeClr>
                    </a:gs>
                    <a:gs pos="48000">
                      <a:schemeClr val="accent4">
                        <a:lumMod val="97000"/>
                        <a:lumOff val="3000"/>
                      </a:schemeClr>
                    </a:gs>
                    <a:gs pos="100000">
                      <a:schemeClr val="accent4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effectLst>
                  <a:glow rad="127000">
                    <a:srgbClr val="FFFF00"/>
                  </a:glow>
                </a:effectLst>
                <a:latin typeface="Metal Gear" panose="02000000000000000000" pitchFamily="2" charset="0"/>
              </a:rPr>
              <a:t>M</a:t>
            </a:r>
            <a:endParaRPr lang="en-US" sz="28700" dirty="0">
              <a:ln w="76200">
                <a:solidFill>
                  <a:schemeClr val="tx1"/>
                </a:solidFill>
              </a:ln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D7DCA1F-7724-4B1B-A68B-429CF926378C}"/>
              </a:ext>
            </a:extLst>
          </p:cNvPr>
          <p:cNvGrpSpPr/>
          <p:nvPr/>
        </p:nvGrpSpPr>
        <p:grpSpPr>
          <a:xfrm>
            <a:off x="6534149" y="876299"/>
            <a:ext cx="4676776" cy="2552701"/>
            <a:chOff x="6534149" y="876299"/>
            <a:chExt cx="4676776" cy="2552701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A8A7CBA-97ED-4F46-B667-FB88245466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25000"/>
                      </a14:imgEffect>
                      <a14:imgEffect>
                        <a14:brightnessContrast bright="84000" contrast="-6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38" t="20881" r="22352" b="30030"/>
            <a:stretch/>
          </p:blipFill>
          <p:spPr>
            <a:xfrm>
              <a:off x="6534150" y="876299"/>
              <a:ext cx="4676775" cy="2552701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 w="44450">
              <a:solidFill>
                <a:schemeClr val="tx1"/>
              </a:solidFill>
            </a:ln>
            <a:effectLst/>
          </p:spPr>
        </p:pic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35CDF45-60BE-42CF-8A58-069F8F157722}"/>
                </a:ext>
              </a:extLst>
            </p:cNvPr>
            <p:cNvSpPr/>
            <p:nvPr/>
          </p:nvSpPr>
          <p:spPr>
            <a:xfrm rot="10800000">
              <a:off x="6534149" y="876299"/>
              <a:ext cx="4676775" cy="2552701"/>
            </a:xfrm>
            <a:prstGeom prst="roundRect">
              <a:avLst>
                <a:gd name="adj" fmla="val 7339"/>
              </a:avLst>
            </a:prstGeom>
            <a:blipFill dpi="0" rotWithShape="1">
              <a:blip r:embed="rId4">
                <a:alphaModFix amt="40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 contrast="40000"/>
                        </a14:imgEffect>
                      </a14:imgLayer>
                    </a14:imgProps>
                  </a:ext>
                </a:extLst>
              </a:blip>
              <a:srcRect/>
              <a:tile tx="0" ty="0" sx="26000" sy="26000" flip="none" algn="t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2E6125C-98E3-40DC-BE96-282902ECACCB}"/>
                </a:ext>
              </a:extLst>
            </p:cNvPr>
            <p:cNvGrpSpPr/>
            <p:nvPr/>
          </p:nvGrpSpPr>
          <p:grpSpPr>
            <a:xfrm>
              <a:off x="6638925" y="1019769"/>
              <a:ext cx="4362426" cy="2214360"/>
              <a:chOff x="6638925" y="1019769"/>
              <a:chExt cx="4362426" cy="2214360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10C7966-C321-4B8F-B9B3-409D2585A482}"/>
                  </a:ext>
                </a:extLst>
              </p:cNvPr>
              <p:cNvSpPr txBox="1"/>
              <p:nvPr/>
            </p:nvSpPr>
            <p:spPr>
              <a:xfrm>
                <a:off x="6638925" y="1019769"/>
                <a:ext cx="4307396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600" dirty="0">
                    <a:ln w="38100">
                      <a:solidFill>
                        <a:schemeClr val="tx1"/>
                      </a:solidFill>
                    </a:ln>
                    <a:gradFill flip="none" rotWithShape="1">
                      <a:gsLst>
                        <a:gs pos="0">
                          <a:schemeClr val="accent4">
                            <a:lumMod val="67000"/>
                          </a:schemeClr>
                        </a:gs>
                        <a:gs pos="48000">
                          <a:schemeClr val="accent4">
                            <a:lumMod val="97000"/>
                            <a:lumOff val="3000"/>
                          </a:schemeClr>
                        </a:gs>
                        <a:gs pos="100000">
                          <a:schemeClr val="accent4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effectLst>
                      <a:glow rad="127000">
                        <a:srgbClr val="FFFF00"/>
                      </a:glow>
                    </a:effectLst>
                    <a:latin typeface="Metal Gear" panose="02000000000000000000" pitchFamily="2" charset="0"/>
                  </a:rPr>
                  <a:t>M</a:t>
                </a:r>
                <a:r>
                  <a:rPr lang="en-US" sz="4000" dirty="0">
                    <a:ln w="38100">
                      <a:solidFill>
                        <a:schemeClr val="tx1"/>
                      </a:solidFill>
                    </a:ln>
                    <a:gradFill flip="none" rotWithShape="1">
                      <a:gsLst>
                        <a:gs pos="0">
                          <a:schemeClr val="accent4">
                            <a:lumMod val="67000"/>
                          </a:schemeClr>
                        </a:gs>
                        <a:gs pos="48000">
                          <a:schemeClr val="accent4">
                            <a:lumMod val="97000"/>
                            <a:lumOff val="3000"/>
                          </a:schemeClr>
                        </a:gs>
                        <a:gs pos="100000">
                          <a:schemeClr val="accent4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effectLst>
                      <a:glow rad="127000">
                        <a:srgbClr val="FFFF00"/>
                      </a:glow>
                    </a:effectLst>
                    <a:latin typeface="Metal Gear" panose="02000000000000000000" pitchFamily="2" charset="0"/>
                  </a:rPr>
                  <a:t> </a:t>
                </a:r>
                <a:r>
                  <a:rPr lang="en-US" sz="9600" dirty="0">
                    <a:ln w="38100">
                      <a:solidFill>
                        <a:schemeClr val="tx1"/>
                      </a:solidFill>
                    </a:ln>
                    <a:gradFill flip="none" rotWithShape="1">
                      <a:gsLst>
                        <a:gs pos="0">
                          <a:schemeClr val="accent4">
                            <a:lumMod val="67000"/>
                          </a:schemeClr>
                        </a:gs>
                        <a:gs pos="48000">
                          <a:schemeClr val="accent4">
                            <a:lumMod val="97000"/>
                            <a:lumOff val="3000"/>
                          </a:schemeClr>
                        </a:gs>
                        <a:gs pos="100000">
                          <a:schemeClr val="accent4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effectLst>
                      <a:glow rad="127000">
                        <a:srgbClr val="FFFF00"/>
                      </a:glow>
                    </a:effectLst>
                    <a:latin typeface="Metal Gear" panose="02000000000000000000" pitchFamily="2" charset="0"/>
                  </a:rPr>
                  <a:t>ATE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50D513D-30B1-44D5-9465-268C8D44F7CA}"/>
                  </a:ext>
                </a:extLst>
              </p:cNvPr>
              <p:cNvSpPr txBox="1"/>
              <p:nvPr/>
            </p:nvSpPr>
            <p:spPr>
              <a:xfrm>
                <a:off x="6886575" y="2310799"/>
                <a:ext cx="411477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5400" dirty="0">
                    <a:ln w="38100">
                      <a:solidFill>
                        <a:schemeClr val="tx1"/>
                      </a:solidFill>
                    </a:ln>
                    <a:gradFill flip="none" rotWithShape="1">
                      <a:gsLst>
                        <a:gs pos="0">
                          <a:schemeClr val="accent4">
                            <a:lumMod val="67000"/>
                          </a:schemeClr>
                        </a:gs>
                        <a:gs pos="48000">
                          <a:schemeClr val="accent4">
                            <a:lumMod val="97000"/>
                            <a:lumOff val="3000"/>
                          </a:schemeClr>
                        </a:gs>
                        <a:gs pos="100000">
                          <a:schemeClr val="accent4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effectLst>
                      <a:glow rad="127000">
                        <a:srgbClr val="FFFF00"/>
                      </a:glow>
                    </a:effectLst>
                    <a:latin typeface="Metal Gear" panose="02000000000000000000" pitchFamily="2" charset="0"/>
                  </a:rPr>
                  <a:t>M</a:t>
                </a:r>
                <a:r>
                  <a:rPr lang="en-US" dirty="0">
                    <a:ln w="38100">
                      <a:solidFill>
                        <a:schemeClr val="tx1"/>
                      </a:solidFill>
                    </a:ln>
                    <a:gradFill flip="none" rotWithShape="1">
                      <a:gsLst>
                        <a:gs pos="0">
                          <a:schemeClr val="accent4">
                            <a:lumMod val="67000"/>
                          </a:schemeClr>
                        </a:gs>
                        <a:gs pos="48000">
                          <a:schemeClr val="accent4">
                            <a:lumMod val="97000"/>
                            <a:lumOff val="3000"/>
                          </a:schemeClr>
                        </a:gs>
                        <a:gs pos="100000">
                          <a:schemeClr val="accent4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effectLst>
                      <a:glow rad="127000">
                        <a:srgbClr val="FFFF00"/>
                      </a:glow>
                    </a:effectLst>
                    <a:latin typeface="Metal Gear" panose="02000000000000000000" pitchFamily="2" charset="0"/>
                  </a:rPr>
                  <a:t> </a:t>
                </a:r>
                <a:r>
                  <a:rPr lang="en-US" sz="5400" dirty="0">
                    <a:ln w="38100">
                      <a:solidFill>
                        <a:schemeClr val="tx1"/>
                      </a:solidFill>
                    </a:ln>
                    <a:gradFill flip="none" rotWithShape="1">
                      <a:gsLst>
                        <a:gs pos="0">
                          <a:schemeClr val="accent4">
                            <a:lumMod val="67000"/>
                          </a:schemeClr>
                        </a:gs>
                        <a:gs pos="48000">
                          <a:schemeClr val="accent4">
                            <a:lumMod val="97000"/>
                            <a:lumOff val="3000"/>
                          </a:schemeClr>
                        </a:gs>
                        <a:gs pos="100000">
                          <a:schemeClr val="accent4">
                            <a:lumMod val="60000"/>
                            <a:lumOff val="40000"/>
                          </a:schemeClr>
                        </a:gs>
                      </a:gsLst>
                      <a:lin ang="16200000" scaled="1"/>
                      <a:tileRect/>
                    </a:gradFill>
                    <a:effectLst>
                      <a:glow rad="127000">
                        <a:srgbClr val="FFFF00"/>
                      </a:glow>
                    </a:effectLst>
                    <a:latin typeface="Metal Gear" panose="02000000000000000000" pitchFamily="2" charset="0"/>
                  </a:rPr>
                  <a:t>ATCHER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8968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F4F0892-A312-4E45-9274-ED5CD2C13D1A}"/>
              </a:ext>
            </a:extLst>
          </p:cNvPr>
          <p:cNvGrpSpPr/>
          <p:nvPr/>
        </p:nvGrpSpPr>
        <p:grpSpPr>
          <a:xfrm>
            <a:off x="1000664" y="466723"/>
            <a:ext cx="5848710" cy="5852160"/>
            <a:chOff x="1000664" y="466723"/>
            <a:chExt cx="5848710" cy="585216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B79EEA7-F510-4C10-B3CE-C569A6E29A4D}"/>
                </a:ext>
              </a:extLst>
            </p:cNvPr>
            <p:cNvCxnSpPr>
              <a:cxnSpLocks/>
            </p:cNvCxnSpPr>
            <p:nvPr/>
          </p:nvCxnSpPr>
          <p:spPr>
            <a:xfrm>
              <a:off x="1134014" y="1181100"/>
              <a:ext cx="0" cy="5137783"/>
            </a:xfrm>
            <a:prstGeom prst="line">
              <a:avLst/>
            </a:prstGeom>
            <a:ln w="381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Wave 1">
              <a:extLst>
                <a:ext uri="{FF2B5EF4-FFF2-40B4-BE49-F238E27FC236}">
                  <a16:creationId xmlns:a16="http://schemas.microsoft.com/office/drawing/2014/main" id="{0D43202F-8486-47BA-A21A-7014E5DF68AA}"/>
                </a:ext>
              </a:extLst>
            </p:cNvPr>
            <p:cNvSpPr/>
            <p:nvPr/>
          </p:nvSpPr>
          <p:spPr>
            <a:xfrm>
              <a:off x="1000664" y="466723"/>
              <a:ext cx="5848710" cy="5852160"/>
            </a:xfrm>
            <a:prstGeom prst="wave">
              <a:avLst/>
            </a:prstGeom>
            <a:solidFill>
              <a:srgbClr val="FFFF00"/>
            </a:solidFill>
            <a:ln w="127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&quot;Not Allowed&quot; Symbol 5">
              <a:extLst>
                <a:ext uri="{FF2B5EF4-FFF2-40B4-BE49-F238E27FC236}">
                  <a16:creationId xmlns:a16="http://schemas.microsoft.com/office/drawing/2014/main" id="{F7C0BFA7-B041-43DF-9705-08801B3692F6}"/>
                </a:ext>
              </a:extLst>
            </p:cNvPr>
            <p:cNvSpPr/>
            <p:nvPr/>
          </p:nvSpPr>
          <p:spPr>
            <a:xfrm>
              <a:off x="2333625" y="1752600"/>
              <a:ext cx="3343267" cy="3343275"/>
            </a:xfrm>
            <a:prstGeom prst="noSmoking">
              <a:avLst>
                <a:gd name="adj" fmla="val 17323"/>
              </a:avLst>
            </a:prstGeom>
            <a:solidFill>
              <a:srgbClr val="C00000"/>
            </a:solidFill>
            <a:ln w="127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0296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2855</TotalTime>
  <Words>11</Words>
  <Application>Microsoft Office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Metal Gear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Coombs</dc:creator>
  <cp:lastModifiedBy>Jason Coombs</cp:lastModifiedBy>
  <cp:revision>24</cp:revision>
  <dcterms:created xsi:type="dcterms:W3CDTF">2018-04-10T15:31:06Z</dcterms:created>
  <dcterms:modified xsi:type="dcterms:W3CDTF">2018-04-16T17:48:51Z</dcterms:modified>
</cp:coreProperties>
</file>

<file path=docProps/thumbnail.jpeg>
</file>